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68" r:id="rId5"/>
    <p:sldId id="259" r:id="rId6"/>
    <p:sldId id="269" r:id="rId7"/>
    <p:sldId id="260" r:id="rId8"/>
    <p:sldId id="261" r:id="rId9"/>
    <p:sldId id="262" r:id="rId10"/>
    <p:sldId id="263" r:id="rId11"/>
    <p:sldId id="264" r:id="rId12"/>
    <p:sldId id="265" r:id="rId13"/>
    <p:sldId id="266" r:id="rId14"/>
    <p:sldId id="267" r:id="rId15"/>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08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bg>
      <p:bgRef idx="1001">
        <a:schemeClr val="bg2"/>
      </p:bgRef>
    </p:bg>
    <p:spTree>
      <p:nvGrpSpPr>
        <p:cNvPr id="1" name=""/>
        <p:cNvGrpSpPr/>
        <p:nvPr/>
      </p:nvGrpSpPr>
      <p:grpSpPr>
        <a:xfrm>
          <a:off x="0" y="0"/>
          <a:ext cx="0" cy="0"/>
          <a:chOff x="0" y="0"/>
          <a:chExt cx="0" cy="0"/>
        </a:xfrm>
      </p:grpSpPr>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ítulo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28" name="Espaço Reservado para Data 27"/>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17" name="Espaço Reservado para Rodapé 16"/>
          <p:cNvSpPr>
            <a:spLocks noGrp="1"/>
          </p:cNvSpPr>
          <p:nvPr>
            <p:ph type="ftr" sz="quarter" idx="11"/>
          </p:nvPr>
        </p:nvSpPr>
        <p:spPr/>
        <p:txBody>
          <a:bodyPr/>
          <a:lstStyle/>
          <a:p>
            <a:endParaRPr lang="pt-BR"/>
          </a:p>
        </p:txBody>
      </p:sp>
      <p:sp>
        <p:nvSpPr>
          <p:cNvPr id="7" name="Conector reto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ço Reservado para Número de Slid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24DB4DD-2006-4E92-9155-E068F16EB7A2}" type="slidenum">
              <a:rPr lang="pt-BR" smtClean="0"/>
              <a:pPr/>
              <a:t>‹nº›</a:t>
            </a:fld>
            <a:endParaRPr lang="pt-BR"/>
          </a:p>
        </p:txBody>
      </p:sp>
      <p:sp>
        <p:nvSpPr>
          <p:cNvPr id="8" name="Título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24DB4DD-2006-4E92-9155-E068F16EB7A2}" type="slidenum">
              <a:rPr lang="pt-BR" smtClean="0"/>
              <a:pPr/>
              <a:t>‹nº›</a:t>
            </a:fld>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e texto verticais">
    <p:bg>
      <p:bgRef idx="1001">
        <a:schemeClr val="bg2"/>
      </p:bgRef>
    </p:bg>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ector reto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6915912" y="3009901"/>
            <a:ext cx="457200" cy="441325"/>
          </a:xfrm>
        </p:spPr>
        <p:txBody>
          <a:bodyPr/>
          <a:lstStyle/>
          <a:p>
            <a:fld id="{E24DB4DD-2006-4E92-9155-E068F16EB7A2}" type="slidenum">
              <a:rPr lang="pt-BR" smtClean="0"/>
              <a:pPr/>
              <a:t>‹nº›</a:t>
            </a:fld>
            <a:endParaRPr lang="pt-BR"/>
          </a:p>
        </p:txBody>
      </p:sp>
      <p:sp>
        <p:nvSpPr>
          <p:cNvPr id="3" name="Espaço Reservado para Texto Vertical 2"/>
          <p:cNvSpPr>
            <a:spLocks noGrp="1"/>
          </p:cNvSpPr>
          <p:nvPr>
            <p:ph type="body" orient="vert" idx="1"/>
          </p:nvPr>
        </p:nvSpPr>
        <p:spPr>
          <a:xfrm>
            <a:off x="304800" y="304800"/>
            <a:ext cx="6553200" cy="5821366"/>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2" name="Título Vertical 1"/>
          <p:cNvSpPr>
            <a:spLocks noGrp="1"/>
          </p:cNvSpPr>
          <p:nvPr>
            <p:ph type="title" orient="vert"/>
          </p:nvPr>
        </p:nvSpPr>
        <p:spPr>
          <a:xfrm>
            <a:off x="7391400" y="304801"/>
            <a:ext cx="1447800" cy="5851525"/>
          </a:xfrm>
        </p:spPr>
        <p:txBody>
          <a:bodyPr vert="eaVert"/>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solidFill>
                  <a:schemeClr val="accent3">
                    <a:shade val="75000"/>
                  </a:schemeClr>
                </a:solidFill>
              </a:defRPr>
            </a:lvl1pPr>
          </a:lstStyle>
          <a:p>
            <a:r>
              <a:rPr kumimoji="0" lang="pt-BR" smtClean="0"/>
              <a:t>Clique para editar o estilo do título mestre</a:t>
            </a:r>
            <a:endParaRPr kumimoji="0" lang="en-US"/>
          </a:p>
        </p:txBody>
      </p:sp>
      <p:sp>
        <p:nvSpPr>
          <p:cNvPr id="4" name="Espaço Reservado para Data 3"/>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a:xfrm>
            <a:off x="4361688" y="1026372"/>
            <a:ext cx="457200" cy="441325"/>
          </a:xfrm>
        </p:spPr>
        <p:txBody>
          <a:bodyPr/>
          <a:lstStyle/>
          <a:p>
            <a:fld id="{E24DB4DD-2006-4E92-9155-E068F16EB7A2}" type="slidenum">
              <a:rPr lang="pt-BR" smtClean="0"/>
              <a:pPr/>
              <a:t>‹nº›</a:t>
            </a:fld>
            <a:endParaRPr lang="pt-BR"/>
          </a:p>
        </p:txBody>
      </p:sp>
      <p:sp>
        <p:nvSpPr>
          <p:cNvPr id="8" name="Espaço Reservado para Conteúdo 7"/>
          <p:cNvSpPr>
            <a:spLocks noGrp="1"/>
          </p:cNvSpPr>
          <p:nvPr>
            <p:ph sz="quarter" idx="1"/>
          </p:nvPr>
        </p:nvSpPr>
        <p:spPr>
          <a:xfrm>
            <a:off x="301752" y="1527048"/>
            <a:ext cx="8503920" cy="45720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tângulo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13" name="Retângulo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tângulo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ço Reservado para Rodapé 4"/>
          <p:cNvSpPr>
            <a:spLocks noGrp="1"/>
          </p:cNvSpPr>
          <p:nvPr>
            <p:ph type="ftr" sz="quarter" idx="11"/>
          </p:nvPr>
        </p:nvSpPr>
        <p:spPr/>
        <p:txBody>
          <a:bodyPr/>
          <a:lstStyle/>
          <a:p>
            <a:endParaRPr lang="pt-BR"/>
          </a:p>
        </p:txBody>
      </p:sp>
      <p:sp>
        <p:nvSpPr>
          <p:cNvPr id="4" name="Espaço Reservado para Data 3"/>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8" name="Conector reto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ço Reservado para Número de Slid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24DB4DD-2006-4E92-9155-E068F16EB7A2}" type="slidenum">
              <a:rPr lang="pt-BR" smtClean="0"/>
              <a:pPr/>
              <a:t>‹nº›</a:t>
            </a:fld>
            <a:endParaRPr lang="pt-BR"/>
          </a:p>
        </p:txBody>
      </p:sp>
      <p:sp>
        <p:nvSpPr>
          <p:cNvPr id="2" name="Título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bg>
      <p:bgRef idx="1001">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301752" y="228600"/>
            <a:ext cx="8534400" cy="758952"/>
          </a:xfrm>
        </p:spPr>
        <p:txBody>
          <a:bodyPr/>
          <a:lstStyle/>
          <a:p>
            <a:r>
              <a:rPr kumimoji="0" lang="pt-BR" smtClean="0"/>
              <a:t>Clique para editar o estilo do título mestre</a:t>
            </a:r>
            <a:endParaRPr kumimoji="0" lang="en-US"/>
          </a:p>
        </p:txBody>
      </p:sp>
      <p:sp>
        <p:nvSpPr>
          <p:cNvPr id="5" name="Espaço Reservado para Data 4"/>
          <p:cNvSpPr>
            <a:spLocks noGrp="1"/>
          </p:cNvSpPr>
          <p:nvPr>
            <p:ph type="dt" sz="half" idx="10"/>
          </p:nvPr>
        </p:nvSpPr>
        <p:spPr>
          <a:xfrm>
            <a:off x="5791200" y="6409944"/>
            <a:ext cx="3044952" cy="365760"/>
          </a:xfrm>
        </p:spPr>
        <p:txBody>
          <a:bodyPr/>
          <a:lstStyle/>
          <a:p>
            <a:fld id="{71C158FD-1436-44D4-B40A-279D46D2CBAA}" type="datetimeFigureOut">
              <a:rPr lang="pt-BR" smtClean="0"/>
              <a:pPr/>
              <a:t>11/06/2018</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24DB4DD-2006-4E92-9155-E068F16EB7A2}" type="slidenum">
              <a:rPr lang="pt-BR" smtClean="0"/>
              <a:pPr/>
              <a:t>‹nº›</a:t>
            </a:fld>
            <a:endParaRPr lang="pt-BR"/>
          </a:p>
        </p:txBody>
      </p:sp>
      <p:sp>
        <p:nvSpPr>
          <p:cNvPr id="8" name="Conector reto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ço Reservado para Conteúdo 9"/>
          <p:cNvSpPr>
            <a:spLocks noGrp="1"/>
          </p:cNvSpPr>
          <p:nvPr>
            <p:ph sz="half" idx="1"/>
          </p:nvPr>
        </p:nvSpPr>
        <p:spPr>
          <a:xfrm>
            <a:off x="301752"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2" name="Espaço Reservado para Conteúdo 11"/>
          <p:cNvSpPr>
            <a:spLocks noGrp="1"/>
          </p:cNvSpPr>
          <p:nvPr>
            <p:ph sz="half" idx="2"/>
          </p:nvPr>
        </p:nvSpPr>
        <p:spPr>
          <a:xfrm>
            <a:off x="4800600" y="1371600"/>
            <a:ext cx="4038600" cy="4681728"/>
          </a:xfrm>
        </p:spPr>
        <p:txBody>
          <a:bodyPr/>
          <a:lstStyle>
            <a:lvl1pPr>
              <a:defRPr sz="2500"/>
            </a:lvl1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bg>
      <p:bgRef idx="1001">
        <a:schemeClr val="bg2"/>
      </p:bgRef>
    </p:bg>
    <p:spTree>
      <p:nvGrpSpPr>
        <p:cNvPr id="1" name=""/>
        <p:cNvGrpSpPr/>
        <p:nvPr/>
      </p:nvGrpSpPr>
      <p:grpSpPr>
        <a:xfrm>
          <a:off x="0" y="0"/>
          <a:ext cx="0" cy="0"/>
          <a:chOff x="0" y="0"/>
          <a:chExt cx="0" cy="0"/>
        </a:xfrm>
      </p:grpSpPr>
      <p:sp>
        <p:nvSpPr>
          <p:cNvPr id="10" name="Conector reto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tângulo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tângulo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tângulo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tângulo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tângulo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ço Reservado para Texto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7" name="Espaço Reservado para Data 6"/>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8" name="Espaço Reservado para Rodapé 7"/>
          <p:cNvSpPr>
            <a:spLocks noGrp="1"/>
          </p:cNvSpPr>
          <p:nvPr>
            <p:ph type="ftr" sz="quarter" idx="11"/>
          </p:nvPr>
        </p:nvSpPr>
        <p:spPr>
          <a:xfrm>
            <a:off x="304800" y="6409944"/>
            <a:ext cx="3581400" cy="365760"/>
          </a:xfrm>
        </p:spPr>
        <p:txBody>
          <a:bodyPr/>
          <a:lstStyle/>
          <a:p>
            <a:endParaRPr lang="pt-BR"/>
          </a:p>
        </p:txBody>
      </p:sp>
      <p:sp>
        <p:nvSpPr>
          <p:cNvPr id="15" name="Conector reto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ço Reservado para Conteúdo 23"/>
          <p:cNvSpPr>
            <a:spLocks noGrp="1"/>
          </p:cNvSpPr>
          <p:nvPr>
            <p:ph sz="quarter" idx="2"/>
          </p:nvPr>
        </p:nvSpPr>
        <p:spPr>
          <a:xfrm>
            <a:off x="301752" y="2471383"/>
            <a:ext cx="4041648" cy="3818404"/>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6" name="Espaço Reservado para Conteúdo 25"/>
          <p:cNvSpPr>
            <a:spLocks noGrp="1"/>
          </p:cNvSpPr>
          <p:nvPr>
            <p:ph sz="quarter" idx="4"/>
          </p:nvPr>
        </p:nvSpPr>
        <p:spPr>
          <a:xfrm>
            <a:off x="4800600" y="2471383"/>
            <a:ext cx="4038600" cy="3822192"/>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25" name="E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ço Reservado para Número de Slide 8"/>
          <p:cNvSpPr>
            <a:spLocks noGrp="1"/>
          </p:cNvSpPr>
          <p:nvPr>
            <p:ph type="sldNum" sz="quarter" idx="12"/>
          </p:nvPr>
        </p:nvSpPr>
        <p:spPr>
          <a:xfrm>
            <a:off x="4343400" y="1042416"/>
            <a:ext cx="457200" cy="441325"/>
          </a:xfrm>
        </p:spPr>
        <p:txBody>
          <a:bodyPr/>
          <a:lstStyle>
            <a:lvl1pPr algn="ctr">
              <a:defRPr/>
            </a:lvl1pPr>
          </a:lstStyle>
          <a:p>
            <a:fld id="{E24DB4DD-2006-4E92-9155-E068F16EB7A2}" type="slidenum">
              <a:rPr lang="pt-BR" smtClean="0"/>
              <a:pPr/>
              <a:t>‹nº›</a:t>
            </a:fld>
            <a:endParaRPr lang="pt-BR"/>
          </a:p>
        </p:txBody>
      </p:sp>
      <p:sp>
        <p:nvSpPr>
          <p:cNvPr id="23" name="Título 22"/>
          <p:cNvSpPr>
            <a:spLocks noGrp="1"/>
          </p:cNvSpPr>
          <p:nvPr>
            <p:ph type="title"/>
          </p:nvPr>
        </p:nvSpPr>
        <p:spPr/>
        <p:txBody>
          <a:bodyPr rtlCol="0" anchor="b" anchorCtr="0"/>
          <a:lstStyle/>
          <a:p>
            <a:r>
              <a:rPr kumimoji="0" lang="pt-BR" smtClean="0"/>
              <a:t>Clique para editar o estilo do título mestre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a:xfrm>
            <a:off x="4343400" y="1036020"/>
            <a:ext cx="457200" cy="441325"/>
          </a:xfrm>
        </p:spPr>
        <p:txBody>
          <a:bodyPr/>
          <a:lstStyle/>
          <a:p>
            <a:fld id="{E24DB4DD-2006-4E92-9155-E068F16EB7A2}"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m branco">
    <p:spTree>
      <p:nvGrpSpPr>
        <p:cNvPr id="1" name=""/>
        <p:cNvGrpSpPr/>
        <p:nvPr/>
      </p:nvGrpSpPr>
      <p:grpSpPr>
        <a:xfrm>
          <a:off x="0" y="0"/>
          <a:ext cx="0" cy="0"/>
          <a:chOff x="0" y="0"/>
          <a:chExt cx="0" cy="0"/>
        </a:xfrm>
      </p:grpSpPr>
      <p:sp>
        <p:nvSpPr>
          <p:cNvPr id="7" name="Retângulo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tângulo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tângulo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tângulo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ço Reservado para Data 1"/>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24DB4DD-2006-4E92-9155-E068F16EB7A2}"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1"/>
      </p:bgRef>
    </p:bg>
    <p:spTree>
      <p:nvGrpSpPr>
        <p:cNvPr id="1" name=""/>
        <p:cNvGrpSpPr/>
        <p:nvPr/>
      </p:nvGrpSpPr>
      <p:grpSpPr>
        <a:xfrm>
          <a:off x="0" y="0"/>
          <a:ext cx="0" cy="0"/>
          <a:chOff x="0" y="0"/>
          <a:chExt cx="0" cy="0"/>
        </a:xfrm>
      </p:grpSpPr>
      <p:sp>
        <p:nvSpPr>
          <p:cNvPr id="19" name="Retângulo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tângulo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tângulo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pt-BR" smtClean="0"/>
              <a:t>Clique para editar os estilos do texto mestre</a:t>
            </a:r>
          </a:p>
        </p:txBody>
      </p:sp>
      <p:sp>
        <p:nvSpPr>
          <p:cNvPr id="8" name="Retângulo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ector reto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ço Reservado para Conteúdo 19"/>
          <p:cNvSpPr>
            <a:spLocks noGrp="1"/>
          </p:cNvSpPr>
          <p:nvPr>
            <p:ph sz="quarter" idx="1"/>
          </p:nvPr>
        </p:nvSpPr>
        <p:spPr>
          <a:xfrm>
            <a:off x="3124200" y="685800"/>
            <a:ext cx="5638800" cy="5410200"/>
          </a:xfrm>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10" name="E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24DB4DD-2006-4E92-9155-E068F16EB7A2}" type="slidenum">
              <a:rPr lang="pt-BR" smtClean="0"/>
              <a:pPr/>
              <a:t>‹nº›</a:t>
            </a:fld>
            <a:endParaRPr lang="pt-BR"/>
          </a:p>
        </p:txBody>
      </p:sp>
      <p:sp>
        <p:nvSpPr>
          <p:cNvPr id="21" name="Retângulo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p:txBody>
          <a:bodyPr/>
          <a:lstStyle/>
          <a:p>
            <a:fld id="{71C158FD-1436-44D4-B40A-279D46D2CBAA}" type="datetimeFigureOut">
              <a:rPr lang="pt-BR" smtClean="0"/>
              <a:pPr/>
              <a:t>11/06/2018</a:t>
            </a:fld>
            <a:endParaRPr lang="pt-BR"/>
          </a:p>
        </p:txBody>
      </p:sp>
      <p:sp>
        <p:nvSpPr>
          <p:cNvPr id="6" name="Espaço Reservado para Rodapé 5"/>
          <p:cNvSpPr>
            <a:spLocks noGrp="1"/>
          </p:cNvSpPr>
          <p:nvPr>
            <p:ph type="ftr" sz="quarter" idx="11"/>
          </p:nvPr>
        </p:nvSpPr>
        <p:spPr>
          <a:xfrm>
            <a:off x="301752" y="6410848"/>
            <a:ext cx="3383280" cy="365760"/>
          </a:xfrm>
        </p:spPr>
        <p:txBody>
          <a:bodyPr/>
          <a:lstStyle/>
          <a:p>
            <a:endParaRPr lang="pt-B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1" name="Conector reto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tângulo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tângulo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tângulo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tângulo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ço Reservado para Número de Slide 6"/>
          <p:cNvSpPr>
            <a:spLocks noGrp="1"/>
          </p:cNvSpPr>
          <p:nvPr>
            <p:ph type="sldNum" sz="quarter" idx="12"/>
          </p:nvPr>
        </p:nvSpPr>
        <p:spPr>
          <a:xfrm>
            <a:off x="1371600" y="312738"/>
            <a:ext cx="457200" cy="441325"/>
          </a:xfrm>
        </p:spPr>
        <p:txBody>
          <a:bodyPr/>
          <a:lstStyle/>
          <a:p>
            <a:fld id="{E24DB4DD-2006-4E92-9155-E068F16EB7A2}" type="slidenum">
              <a:rPr lang="pt-BR" smtClean="0"/>
              <a:pPr/>
              <a:t>‹nº›</a:t>
            </a:fld>
            <a:endParaRPr lang="pt-BR"/>
          </a:p>
        </p:txBody>
      </p:sp>
      <p:sp>
        <p:nvSpPr>
          <p:cNvPr id="2" name="Título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pt-BR" smtClean="0"/>
              <a:t>Clique para editar o estilo do título mestre</a:t>
            </a:r>
            <a:endParaRPr kumimoji="0" lang="en-US"/>
          </a:p>
        </p:txBody>
      </p:sp>
      <p:sp>
        <p:nvSpPr>
          <p:cNvPr id="3" name="Espaço Reservado para Imagem 2"/>
          <p:cNvSpPr>
            <a:spLocks noGrp="1"/>
          </p:cNvSpPr>
          <p:nvPr>
            <p:ph type="pic" idx="1"/>
          </p:nvPr>
        </p:nvSpPr>
        <p:spPr>
          <a:xfrm>
            <a:off x="3000375" y="609600"/>
            <a:ext cx="5867400" cy="4267200"/>
          </a:xfrm>
        </p:spPr>
        <p:txBody>
          <a:bodyPr/>
          <a:lstStyle>
            <a:lvl1pPr marL="0" indent="0">
              <a:buNone/>
              <a:defRPr sz="3200"/>
            </a:lvl1pPr>
          </a:lstStyle>
          <a:p>
            <a:r>
              <a:rPr kumimoji="0" lang="pt-BR" smtClean="0"/>
              <a:t>Clique no ícone para adicionar uma imagem</a:t>
            </a:r>
            <a:endParaRPr kumimoji="0" lang="en-US" dirty="0"/>
          </a:p>
        </p:txBody>
      </p:sp>
      <p:sp>
        <p:nvSpPr>
          <p:cNvPr id="4" name="Espaço Reservado para Texto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22" name="Retângulo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ço Reservado para Data 4"/>
          <p:cNvSpPr>
            <a:spLocks noGrp="1"/>
          </p:cNvSpPr>
          <p:nvPr>
            <p:ph type="dt" sz="half" idx="10"/>
          </p:nvPr>
        </p:nvSpPr>
        <p:spPr>
          <a:xfrm>
            <a:off x="5788152" y="6404984"/>
            <a:ext cx="3044952" cy="365760"/>
          </a:xfrm>
        </p:spPr>
        <p:txBody>
          <a:bodyPr/>
          <a:lstStyle/>
          <a:p>
            <a:fld id="{71C158FD-1436-44D4-B40A-279D46D2CBAA}" type="datetimeFigureOut">
              <a:rPr lang="pt-BR" smtClean="0"/>
              <a:pPr/>
              <a:t>11/06/2018</a:t>
            </a:fld>
            <a:endParaRPr lang="pt-BR"/>
          </a:p>
        </p:txBody>
      </p:sp>
      <p:sp>
        <p:nvSpPr>
          <p:cNvPr id="6" name="Espaço Reservado para Rodapé 5"/>
          <p:cNvSpPr>
            <a:spLocks noGrp="1"/>
          </p:cNvSpPr>
          <p:nvPr>
            <p:ph type="ftr" sz="quarter" idx="11"/>
          </p:nvPr>
        </p:nvSpPr>
        <p:spPr>
          <a:xfrm>
            <a:off x="301752" y="6410848"/>
            <a:ext cx="3584448" cy="365760"/>
          </a:xfrm>
        </p:spPr>
        <p:txBody>
          <a:bodyPr/>
          <a:lstStyle/>
          <a:p>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tângulo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tângulo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tângulo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tângulo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tângulo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ço Reservado para Data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71C158FD-1436-44D4-B40A-279D46D2CBAA}" type="datetimeFigureOut">
              <a:rPr lang="pt-BR" smtClean="0"/>
              <a:pPr/>
              <a:t>11/06/2018</a:t>
            </a:fld>
            <a:endParaRPr lang="pt-BR"/>
          </a:p>
        </p:txBody>
      </p:sp>
      <p:sp>
        <p:nvSpPr>
          <p:cNvPr id="3" name="Espaço Reservado para Rodapé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pt-BR"/>
          </a:p>
        </p:txBody>
      </p:sp>
      <p:sp>
        <p:nvSpPr>
          <p:cNvPr id="8" name="Retângulo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ector reto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ço Reservado para Número de Slid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24DB4DD-2006-4E92-9155-E068F16EB7A2}" type="slidenum">
              <a:rPr lang="pt-BR" smtClean="0"/>
              <a:pPr/>
              <a:t>‹nº›</a:t>
            </a:fld>
            <a:endParaRPr lang="pt-BR"/>
          </a:p>
        </p:txBody>
      </p:sp>
      <p:sp>
        <p:nvSpPr>
          <p:cNvPr id="22" name="Espaço Reservado para Título 21"/>
          <p:cNvSpPr>
            <a:spLocks noGrp="1"/>
          </p:cNvSpPr>
          <p:nvPr>
            <p:ph type="title"/>
          </p:nvPr>
        </p:nvSpPr>
        <p:spPr>
          <a:xfrm>
            <a:off x="301752" y="228600"/>
            <a:ext cx="8534400" cy="758952"/>
          </a:xfrm>
          <a:prstGeom prst="rect">
            <a:avLst/>
          </a:prstGeom>
        </p:spPr>
        <p:txBody>
          <a:bodyPr vert="horz" anchor="b">
            <a:normAutofit/>
          </a:bodyPr>
          <a:lstStyle/>
          <a:p>
            <a:r>
              <a:rPr kumimoji="0" lang="pt-BR" smtClean="0"/>
              <a:t>Clique para editar o estilo do título mestre</a:t>
            </a:r>
            <a:endParaRPr kumimoji="0" lang="en-US"/>
          </a:p>
        </p:txBody>
      </p:sp>
      <p:sp>
        <p:nvSpPr>
          <p:cNvPr id="13" name="Espaço Reservado para Texto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p:txBody>
          <a:bodyPr/>
          <a:lstStyle/>
          <a:p>
            <a:r>
              <a:rPr lang="pt-BR" dirty="0" smtClean="0"/>
              <a:t>De Robert Louis Stevenson </a:t>
            </a:r>
            <a:endParaRPr lang="pt-BR" dirty="0"/>
          </a:p>
        </p:txBody>
      </p:sp>
      <p:sp>
        <p:nvSpPr>
          <p:cNvPr id="2" name="Título 1"/>
          <p:cNvSpPr>
            <a:spLocks noGrp="1"/>
          </p:cNvSpPr>
          <p:nvPr>
            <p:ph type="ctrTitle"/>
          </p:nvPr>
        </p:nvSpPr>
        <p:spPr/>
        <p:txBody>
          <a:bodyPr/>
          <a:lstStyle/>
          <a:p>
            <a:r>
              <a:rPr lang="pt-BR" dirty="0" smtClean="0"/>
              <a:t>O médico e o monstro</a:t>
            </a:r>
            <a:endParaRPr lang="pt-BR" dirty="0"/>
          </a:p>
        </p:txBody>
      </p:sp>
    </p:spTree>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normAutofit/>
          </a:bodyPr>
          <a:lstStyle/>
          <a:p>
            <a:pPr algn="just">
              <a:buNone/>
            </a:pPr>
            <a:r>
              <a:rPr lang="pt-BR" dirty="0" smtClean="0"/>
              <a:t>                   A </a:t>
            </a:r>
            <a:r>
              <a:rPr lang="pt-BR" dirty="0"/>
              <a:t>descrição de Dr. Jekyll e de Mr. Hyde chama a atenção de muitos leitores. Como médico, ele é descrito como uma pessoa de boa aparência, porém, quando o seu outro lado é mostrado, uma figura completamente deformada surge, com direito a andar curvado, dedos longos, braços peludos e com atitudes assustadoras. A violência cometida pelo médico, agora transformado em Mr. Hyde, são contra pessoas inocentes, a primeira contra uma criança e a segunda contra um senhor.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Influências </a:t>
            </a:r>
            <a:endParaRPr lang="pt-BR" dirty="0"/>
          </a:p>
        </p:txBody>
      </p:sp>
      <p:sp>
        <p:nvSpPr>
          <p:cNvPr id="3" name="Espaço Reservado para Conteúdo 2"/>
          <p:cNvSpPr>
            <a:spLocks noGrp="1"/>
          </p:cNvSpPr>
          <p:nvPr>
            <p:ph sz="quarter" idx="1"/>
          </p:nvPr>
        </p:nvSpPr>
        <p:spPr/>
        <p:txBody>
          <a:bodyPr/>
          <a:lstStyle/>
          <a:p>
            <a:pPr algn="just">
              <a:buNone/>
            </a:pPr>
            <a:r>
              <a:rPr lang="pt-BR" dirty="0" smtClean="0"/>
              <a:t>            A </a:t>
            </a:r>
            <a:r>
              <a:rPr lang="pt-BR" dirty="0"/>
              <a:t>procura por Hyde descrita por Stevenson mostra a concentração do autor no conceito da dualidade do comportamento humano. Na época do lançamento do livro, em 1886, o mundo ainda estava chocado e recebendo essas novas informações sobre a teoria evolucionista de Charles Darwin descrita acima. </a:t>
            </a:r>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normAutofit/>
          </a:bodyPr>
          <a:lstStyle/>
          <a:p>
            <a:pPr algn="just">
              <a:buNone/>
            </a:pPr>
            <a:r>
              <a:rPr lang="pt-BR" dirty="0"/>
              <a:t> </a:t>
            </a:r>
            <a:r>
              <a:rPr lang="pt-BR" dirty="0" smtClean="0"/>
              <a:t>              O que </a:t>
            </a:r>
            <a:r>
              <a:rPr lang="pt-BR" dirty="0"/>
              <a:t>deixou a sociedade perplexa foi justamente a ideia de pessoas possuírem raízes no reino animal, ou seja, todo ser humano teria dentro de si instintos de seres irracionais, herança de seres primitivos, que não se adaptariam às mudanças da civilização e educação. A descrição de Mr. Hyde lembra muito a de um macaco, e é justamente desse animal que o ser humano teria vindo segundo as teorias de Darwin, com seus dedos longos, andar curvado, baixa estatura, peludo.</a:t>
            </a:r>
          </a:p>
        </p:txBody>
      </p:sp>
    </p:spTree>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normAutofit lnSpcReduction="10000"/>
          </a:bodyPr>
          <a:lstStyle/>
          <a:p>
            <a:pPr algn="just">
              <a:buNone/>
            </a:pPr>
            <a:r>
              <a:rPr lang="pt-BR" dirty="0" smtClean="0"/>
              <a:t>                    Ao </a:t>
            </a:r>
            <a:r>
              <a:rPr lang="pt-BR" dirty="0"/>
              <a:t>fazer uso dessa descrição, Robert Louis Stevenson traz à tona a teoria que propõe que as raízes humanas estão ligadas ao mundo animal e que mesmo tendo evoluído para a forma que é conhecida hoje, todo ser humano traz consigo os instintos primitivos do começo de seu surgimento, reforçando a ideia de uma volta no processo de evolução. Mesmo, de certa forma, reforçando a teoria chocante de Darwin, o autor conseguiu ilustrar o pensamento da maioria da sociedade, de que um criminoso poderia ser reconhecido facilmente por sua aparência física.</a:t>
            </a:r>
          </a:p>
        </p:txBody>
      </p:sp>
    </p:spTree>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Adaptações </a:t>
            </a:r>
            <a:endParaRPr lang="pt-BR" dirty="0"/>
          </a:p>
        </p:txBody>
      </p:sp>
      <p:sp>
        <p:nvSpPr>
          <p:cNvPr id="3" name="Espaço Reservado para Conteúdo 2"/>
          <p:cNvSpPr>
            <a:spLocks noGrp="1"/>
          </p:cNvSpPr>
          <p:nvPr>
            <p:ph sz="quarter" idx="1"/>
          </p:nvPr>
        </p:nvSpPr>
        <p:spPr/>
        <p:txBody>
          <a:bodyPr/>
          <a:lstStyle/>
          <a:p>
            <a:pPr algn="just">
              <a:buNone/>
            </a:pPr>
            <a:r>
              <a:rPr lang="pt-BR" dirty="0" smtClean="0"/>
              <a:t>             O </a:t>
            </a:r>
            <a:r>
              <a:rPr lang="pt-BR" dirty="0"/>
              <a:t>clássico da literatura </a:t>
            </a:r>
            <a:r>
              <a:rPr lang="pt-BR" i="1" dirty="0"/>
              <a:t>O médico e o monstro</a:t>
            </a:r>
            <a:r>
              <a:rPr lang="pt-BR" dirty="0"/>
              <a:t>, chamado originalmente </a:t>
            </a:r>
            <a:r>
              <a:rPr lang="pt-BR" dirty="0" smtClean="0"/>
              <a:t>de </a:t>
            </a:r>
            <a:r>
              <a:rPr lang="pt-BR" i="1" dirty="0" err="1" smtClean="0"/>
              <a:t>The</a:t>
            </a:r>
            <a:r>
              <a:rPr lang="pt-BR" i="1" dirty="0" smtClean="0"/>
              <a:t> </a:t>
            </a:r>
            <a:r>
              <a:rPr lang="pt-BR" i="1" dirty="0" err="1"/>
              <a:t>strange</a:t>
            </a:r>
            <a:r>
              <a:rPr lang="pt-BR" i="1" dirty="0"/>
              <a:t> case </a:t>
            </a:r>
            <a:r>
              <a:rPr lang="pt-BR" i="1" dirty="0" err="1"/>
              <a:t>of</a:t>
            </a:r>
            <a:r>
              <a:rPr lang="pt-BR" i="1" dirty="0"/>
              <a:t> Dr. Jekyll </a:t>
            </a:r>
            <a:r>
              <a:rPr lang="pt-BR" i="1" dirty="0" err="1"/>
              <a:t>and</a:t>
            </a:r>
            <a:r>
              <a:rPr lang="pt-BR" i="1" dirty="0"/>
              <a:t> Mr. Hyde</a:t>
            </a:r>
            <a:r>
              <a:rPr lang="pt-BR" dirty="0"/>
              <a:t>, ganhou várias adaptações não só no mundo cinematográfico.</a:t>
            </a:r>
          </a:p>
        </p:txBody>
      </p:sp>
    </p:spTree>
  </p:cSld>
  <p:clrMapOvr>
    <a:masterClrMapping/>
  </p:clrMapOvr>
  <mc:AlternateContent xmlns:mc="http://schemas.openxmlformats.org/markup-compatibility/2006" xmlns:p14="http://schemas.microsoft.com/office/powerpoint/2010/main">
    <mc:Choice Requires="p14">
      <p:transition spd="slow" p14:dur="4400">
        <p14:honeycomb/>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 autor e a obra</a:t>
            </a:r>
            <a:endParaRPr lang="pt-BR" dirty="0"/>
          </a:p>
        </p:txBody>
      </p:sp>
      <p:pic>
        <p:nvPicPr>
          <p:cNvPr id="4" name="Espaço Reservado para Conteúdo 3" descr="autor e obra.bmp"/>
          <p:cNvPicPr>
            <a:picLocks noGrp="1" noChangeAspect="1"/>
          </p:cNvPicPr>
          <p:nvPr>
            <p:ph sz="quarter" idx="1"/>
          </p:nvPr>
        </p:nvPicPr>
        <p:blipFill>
          <a:blip r:embed="rId2" cstate="print"/>
          <a:stretch>
            <a:fillRect/>
          </a:stretch>
        </p:blipFill>
        <p:spPr>
          <a:xfrm>
            <a:off x="919687" y="1527175"/>
            <a:ext cx="7268113" cy="4572000"/>
          </a:xfrm>
        </p:spPr>
      </p:pic>
    </p:spTree>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A obra</a:t>
            </a:r>
            <a:endParaRPr lang="pt-BR" dirty="0"/>
          </a:p>
        </p:txBody>
      </p:sp>
      <p:sp>
        <p:nvSpPr>
          <p:cNvPr id="3" name="Espaço Reservado para Conteúdo 2"/>
          <p:cNvSpPr>
            <a:spLocks noGrp="1"/>
          </p:cNvSpPr>
          <p:nvPr>
            <p:ph sz="quarter" idx="1"/>
          </p:nvPr>
        </p:nvSpPr>
        <p:spPr/>
        <p:txBody>
          <a:bodyPr>
            <a:normAutofit/>
          </a:bodyPr>
          <a:lstStyle/>
          <a:p>
            <a:pPr algn="just">
              <a:buNone/>
            </a:pPr>
            <a:r>
              <a:rPr lang="pt-BR" dirty="0" smtClean="0"/>
              <a:t>                   Em janeiro de 1886, na Inglaterra em plena era vitoriana, Robert Louis </a:t>
            </a:r>
          </a:p>
          <a:p>
            <a:pPr algn="just">
              <a:buNone/>
            </a:pPr>
            <a:r>
              <a:rPr lang="pt-BR" dirty="0" smtClean="0"/>
              <a:t>                   Stevenson publicou “O Médico e o Monstro”, romance que iria imortalizá-lo como grande escritor de terror. Embora não seja muito apreciado pela crítica como um grande romance em termos de história e estilo, “O Médico e o Monstro” alcançou rapidamente status de “clássico”, graças principalmente a ideia bem desenvolvida do duplo, tema  precioso e recorrente na literatura. </a:t>
            </a:r>
          </a:p>
          <a:p>
            <a:pPr>
              <a:buNone/>
            </a:pPr>
            <a:endParaRPr lang="pt-BR" dirty="0"/>
          </a:p>
        </p:txBody>
      </p:sp>
    </p:spTree>
  </p:cSld>
  <p:clrMapOvr>
    <a:masterClrMapping/>
  </p:clrMapOvr>
  <p:transition spd="slow">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 médico e o monstro</a:t>
            </a:r>
            <a:endParaRPr lang="pt-BR" dirty="0"/>
          </a:p>
        </p:txBody>
      </p:sp>
      <p:sp>
        <p:nvSpPr>
          <p:cNvPr id="3" name="Espaço Reservado para Conteúdo 2"/>
          <p:cNvSpPr>
            <a:spLocks noGrp="1"/>
          </p:cNvSpPr>
          <p:nvPr>
            <p:ph sz="quarter" idx="1"/>
          </p:nvPr>
        </p:nvSpPr>
        <p:spPr/>
        <p:txBody>
          <a:bodyPr/>
          <a:lstStyle/>
          <a:p>
            <a:pPr>
              <a:buNone/>
            </a:pPr>
            <a:r>
              <a:rPr lang="pt-BR" dirty="0" smtClean="0"/>
              <a:t>        </a:t>
            </a:r>
            <a:r>
              <a:rPr lang="pt-BR" sz="6000" dirty="0" smtClean="0"/>
              <a:t>Quem representam respectivamente o médico e o monstro?</a:t>
            </a:r>
          </a:p>
          <a:p>
            <a:pPr>
              <a:buNone/>
            </a:pPr>
            <a:endParaRPr lang="pt-BR" dirty="0"/>
          </a:p>
        </p:txBody>
      </p:sp>
    </p:spTree>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O enredo</a:t>
            </a:r>
            <a:endParaRPr lang="pt-BR" dirty="0"/>
          </a:p>
        </p:txBody>
      </p:sp>
      <p:sp>
        <p:nvSpPr>
          <p:cNvPr id="3" name="Espaço Reservado para Conteúdo 2"/>
          <p:cNvSpPr>
            <a:spLocks noGrp="1"/>
          </p:cNvSpPr>
          <p:nvPr>
            <p:ph sz="quarter" idx="1"/>
          </p:nvPr>
        </p:nvSpPr>
        <p:spPr/>
        <p:txBody>
          <a:bodyPr>
            <a:normAutofit/>
          </a:bodyPr>
          <a:lstStyle/>
          <a:p>
            <a:pPr algn="just">
              <a:buNone/>
            </a:pPr>
            <a:r>
              <a:rPr lang="pt-BR" dirty="0" smtClean="0"/>
              <a:t>           A história é simples: </a:t>
            </a:r>
            <a:r>
              <a:rPr lang="pt-BR" smtClean="0"/>
              <a:t>o </a:t>
            </a:r>
            <a:r>
              <a:rPr lang="pt-BR" smtClean="0"/>
              <a:t>sociável Dr</a:t>
            </a:r>
            <a:r>
              <a:rPr lang="pt-BR" dirty="0" smtClean="0"/>
              <a:t>. Jekyll bebe uma poção borbulhante e, após alguns espasmos e contrações, transforma-se no terrível Mr. Hyde, um ser abominável de rosto deformado, cheio de pelos e verrugas, com um indescritível sorriso malévolo, que sai pelas ruas de Londres para matar... </a:t>
            </a:r>
          </a:p>
          <a:p>
            <a:pPr>
              <a:buNone/>
            </a:pPr>
            <a:endParaRPr lang="pt-BR" dirty="0"/>
          </a:p>
        </p:txBody>
      </p:sp>
    </p:spTree>
  </p:cSld>
  <p:clrMapOvr>
    <a:masterClrMapping/>
  </p:clrMapOvr>
  <p:transition spd="slow">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Personagens</a:t>
            </a:r>
            <a:endParaRPr lang="pt-BR" dirty="0"/>
          </a:p>
        </p:txBody>
      </p:sp>
      <p:sp>
        <p:nvSpPr>
          <p:cNvPr id="3" name="Espaço Reservado para Conteúdo 2"/>
          <p:cNvSpPr>
            <a:spLocks noGrp="1"/>
          </p:cNvSpPr>
          <p:nvPr>
            <p:ph sz="quarter" idx="1"/>
          </p:nvPr>
        </p:nvSpPr>
        <p:spPr/>
        <p:txBody>
          <a:bodyPr/>
          <a:lstStyle/>
          <a:p>
            <a:pPr marL="0" indent="0">
              <a:buNone/>
            </a:pPr>
            <a:r>
              <a:rPr lang="pt-BR" dirty="0" smtClean="0"/>
              <a:t>Dr. Jekyll;</a:t>
            </a:r>
          </a:p>
          <a:p>
            <a:pPr marL="0" indent="0">
              <a:buNone/>
            </a:pPr>
            <a:r>
              <a:rPr lang="pt-BR" dirty="0" smtClean="0"/>
              <a:t>Sr. Hyde;</a:t>
            </a:r>
          </a:p>
          <a:p>
            <a:pPr marL="0" indent="0">
              <a:buNone/>
            </a:pPr>
            <a:r>
              <a:rPr lang="pt-BR" dirty="0" smtClean="0"/>
              <a:t>Sr. </a:t>
            </a:r>
            <a:r>
              <a:rPr lang="pt-BR" dirty="0" err="1" smtClean="0"/>
              <a:t>Utterson</a:t>
            </a:r>
            <a:r>
              <a:rPr lang="pt-BR" dirty="0" smtClean="0"/>
              <a:t>;</a:t>
            </a:r>
          </a:p>
          <a:p>
            <a:pPr marL="0" indent="0">
              <a:buNone/>
            </a:pPr>
            <a:r>
              <a:rPr lang="pt-BR" dirty="0" smtClean="0"/>
              <a:t>Dr. </a:t>
            </a:r>
            <a:r>
              <a:rPr lang="pt-BR" dirty="0" err="1" smtClean="0"/>
              <a:t>Lanyon</a:t>
            </a:r>
            <a:endParaRPr lang="pt-BR" dirty="0" smtClean="0"/>
          </a:p>
          <a:p>
            <a:pPr marL="0" indent="0">
              <a:buNone/>
            </a:pPr>
            <a:r>
              <a:rPr lang="pt-BR" dirty="0" smtClean="0"/>
              <a:t>Sr. </a:t>
            </a:r>
            <a:r>
              <a:rPr lang="pt-BR" dirty="0"/>
              <a:t>Richard </a:t>
            </a:r>
            <a:r>
              <a:rPr lang="pt-BR" dirty="0" err="1" smtClean="0"/>
              <a:t>Enfield</a:t>
            </a:r>
            <a:r>
              <a:rPr lang="pt-BR" dirty="0" smtClean="0"/>
              <a:t>;</a:t>
            </a:r>
          </a:p>
          <a:p>
            <a:pPr marL="0" indent="0">
              <a:buNone/>
            </a:pPr>
            <a:r>
              <a:rPr lang="pt-BR" dirty="0" smtClean="0"/>
              <a:t>Poole;</a:t>
            </a:r>
          </a:p>
          <a:p>
            <a:pPr marL="0" indent="0">
              <a:buNone/>
            </a:pPr>
            <a:r>
              <a:rPr lang="pt-BR" dirty="0" smtClean="0"/>
              <a:t>Sr. </a:t>
            </a:r>
            <a:r>
              <a:rPr lang="pt-BR" dirty="0" err="1" smtClean="0"/>
              <a:t>Guest</a:t>
            </a:r>
            <a:r>
              <a:rPr lang="pt-BR" dirty="0" smtClean="0"/>
              <a:t>;</a:t>
            </a:r>
          </a:p>
          <a:p>
            <a:pPr marL="0" indent="0">
              <a:buNone/>
            </a:pPr>
            <a:r>
              <a:rPr lang="pt-BR" dirty="0" smtClean="0"/>
              <a:t>Sr. </a:t>
            </a:r>
            <a:r>
              <a:rPr lang="pt-BR" dirty="0" err="1" smtClean="0"/>
              <a:t>Danvers</a:t>
            </a:r>
            <a:r>
              <a:rPr lang="pt-BR" smtClean="0"/>
              <a:t> Carew</a:t>
            </a:r>
            <a:endParaRPr lang="pt-BR"/>
          </a:p>
        </p:txBody>
      </p:sp>
    </p:spTree>
    <p:extLst>
      <p:ext uri="{BB962C8B-B14F-4D97-AF65-F5344CB8AC3E}">
        <p14:creationId xmlns:p14="http://schemas.microsoft.com/office/powerpoint/2010/main" val="21100391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t>Reflexão</a:t>
            </a:r>
            <a:endParaRPr lang="pt-BR" dirty="0"/>
          </a:p>
        </p:txBody>
      </p:sp>
      <p:sp>
        <p:nvSpPr>
          <p:cNvPr id="3" name="Espaço Reservado para Conteúdo 2"/>
          <p:cNvSpPr>
            <a:spLocks noGrp="1"/>
          </p:cNvSpPr>
          <p:nvPr>
            <p:ph sz="quarter" idx="1"/>
          </p:nvPr>
        </p:nvSpPr>
        <p:spPr/>
        <p:txBody>
          <a:bodyPr/>
          <a:lstStyle/>
          <a:p>
            <a:pPr algn="just">
              <a:buNone/>
            </a:pPr>
            <a:r>
              <a:rPr lang="pt-BR" dirty="0" smtClean="0"/>
              <a:t>               “No interior de cada um de nós – independentemente de caráter e educação -, pode esconder-se um monstro terrível?”</a:t>
            </a:r>
          </a:p>
          <a:p>
            <a:pPr algn="just">
              <a:buNone/>
            </a:pPr>
            <a:r>
              <a:rPr lang="pt-BR" dirty="0" smtClean="0"/>
              <a:t>É o que pretende descobrir o virtuoso </a:t>
            </a:r>
            <a:r>
              <a:rPr lang="pt-BR" dirty="0" err="1" smtClean="0"/>
              <a:t>dr.</a:t>
            </a:r>
            <a:r>
              <a:rPr lang="pt-BR" dirty="0" smtClean="0"/>
              <a:t> Jekyll.</a:t>
            </a:r>
          </a:p>
          <a:p>
            <a:pPr>
              <a:buNone/>
            </a:pPr>
            <a:endParaRPr lang="pt-BR" dirty="0"/>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lstStyle/>
          <a:p>
            <a:pPr>
              <a:buNone/>
            </a:pPr>
            <a:r>
              <a:rPr lang="pt-BR" dirty="0"/>
              <a:t>A história se passa em Londres, no final do século XIX. Jekyll e Hyde são usados constantemente como metáforas que traduzem a eterna briga entre o bem e o mal, ainda mais por discutirem a convivência destes dois sentimentos na mesma pessoa. </a:t>
            </a:r>
            <a:endParaRPr lang="pt-BR" dirty="0" smtClean="0"/>
          </a:p>
          <a:p>
            <a:pPr>
              <a:buNone/>
            </a:pPr>
            <a:r>
              <a:rPr lang="pt-BR" dirty="0"/>
              <a:t>A ideia do livro surgiu a partir de um pesadelo que o autor teve.</a:t>
            </a:r>
          </a:p>
        </p:txBody>
      </p:sp>
    </p:spTree>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endParaRPr lang="pt-BR"/>
          </a:p>
        </p:txBody>
      </p:sp>
      <p:sp>
        <p:nvSpPr>
          <p:cNvPr id="3" name="Espaço Reservado para Conteúdo 2"/>
          <p:cNvSpPr>
            <a:spLocks noGrp="1"/>
          </p:cNvSpPr>
          <p:nvPr>
            <p:ph sz="quarter" idx="1"/>
          </p:nvPr>
        </p:nvSpPr>
        <p:spPr/>
        <p:txBody>
          <a:bodyPr/>
          <a:lstStyle/>
          <a:p>
            <a:pPr>
              <a:buNone/>
            </a:pPr>
            <a:r>
              <a:rPr lang="pt-BR" dirty="0"/>
              <a:t>A história é narrada em terceira pessoa e apresenta narradores diferentes ao longo da trama. O ponto de vista, na maioria da obra, é do advogado </a:t>
            </a:r>
            <a:r>
              <a:rPr lang="pt-BR" dirty="0" err="1"/>
              <a:t>Utterson</a:t>
            </a:r>
            <a:r>
              <a:rPr lang="pt-BR" dirty="0"/>
              <a:t>, amigo fiel de Jekyll. Porém, Dr. </a:t>
            </a:r>
            <a:r>
              <a:rPr lang="pt-BR" dirty="0" err="1"/>
              <a:t>Lanyon</a:t>
            </a:r>
            <a:r>
              <a:rPr lang="pt-BR" dirty="0"/>
              <a:t>, amigo do protagonista e primeira personagem para quem a identidade de Hyde foi revelada, e o próprio Jekyll assumem a narrativa por algumas vezes.</a:t>
            </a:r>
          </a:p>
        </p:txBody>
      </p:sp>
    </p:spTree>
  </p:cSld>
  <p:clrMapOvr>
    <a:masterClrMapping/>
  </p:clrMapOvr>
  <p:transition spd="slow">
    <p:push dir="u"/>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ívic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ívico">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ívico">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91</TotalTime>
  <Words>606</Words>
  <Application>Microsoft Office PowerPoint</Application>
  <PresentationFormat>Apresentação na tela (4:3)</PresentationFormat>
  <Paragraphs>32</Paragraphs>
  <Slides>14</Slides>
  <Notes>0</Notes>
  <HiddenSlides>0</HiddenSlides>
  <MMClips>0</MMClips>
  <ScaleCrop>false</ScaleCrop>
  <HeadingPairs>
    <vt:vector size="4" baseType="variant">
      <vt:variant>
        <vt:lpstr>Tema</vt:lpstr>
      </vt:variant>
      <vt:variant>
        <vt:i4>1</vt:i4>
      </vt:variant>
      <vt:variant>
        <vt:lpstr>Títulos de slides</vt:lpstr>
      </vt:variant>
      <vt:variant>
        <vt:i4>14</vt:i4>
      </vt:variant>
    </vt:vector>
  </HeadingPairs>
  <TitlesOfParts>
    <vt:vector size="15" baseType="lpstr">
      <vt:lpstr>Cívico</vt:lpstr>
      <vt:lpstr>O médico e o monstro</vt:lpstr>
      <vt:lpstr>O autor e a obra</vt:lpstr>
      <vt:lpstr>A obra</vt:lpstr>
      <vt:lpstr>O médico e o monstro</vt:lpstr>
      <vt:lpstr>O enredo</vt:lpstr>
      <vt:lpstr>Personagens</vt:lpstr>
      <vt:lpstr>Reflexão</vt:lpstr>
      <vt:lpstr>Apresentação do PowerPoint</vt:lpstr>
      <vt:lpstr>Apresentação do PowerPoint</vt:lpstr>
      <vt:lpstr>Apresentação do PowerPoint</vt:lpstr>
      <vt:lpstr>Influências </vt:lpstr>
      <vt:lpstr>Apresentação do PowerPoint</vt:lpstr>
      <vt:lpstr>Apresentação do PowerPoint</vt:lpstr>
      <vt:lpstr>Adaptações </vt:lpstr>
    </vt:vector>
  </TitlesOfParts>
  <Company>Coc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 médico e o monstro</dc:title>
  <dc:creator>Biblio</dc:creator>
  <cp:lastModifiedBy>CRISTIANO</cp:lastModifiedBy>
  <cp:revision>6</cp:revision>
  <dcterms:created xsi:type="dcterms:W3CDTF">2014-06-04T17:43:51Z</dcterms:created>
  <dcterms:modified xsi:type="dcterms:W3CDTF">2018-06-11T22:53:08Z</dcterms:modified>
</cp:coreProperties>
</file>